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62" r:id="rId3"/>
    <p:sldId id="256" r:id="rId4"/>
    <p:sldId id="257" r:id="rId5"/>
    <p:sldId id="258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2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44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4E735-9497-4705-8E8E-D25B3018B97F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C413E-BF3B-4F9C-B4CA-FCBE22C3B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3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f567af70a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f567af70a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6585-4F2D-7EB9-25DA-7193A7951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DCC6-2C73-D1E5-7D50-CDEE57AFA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34DD9-0C66-839D-BAAF-ACF4BD57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E1D3D-B9AC-6390-9DFF-8F2FFC9C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D7521-E6B9-A8FB-B4FB-2EB690C1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5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46A4-9E14-5E11-F67A-4C75CEE0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6821-7B57-323D-A058-527512498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D8A8D-B7A1-BD0D-52FB-BC13A944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9071F-25D2-B531-40B6-F447C1D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FB24B-FB03-F565-399C-C6280286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45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6DEFB-DF08-2DA4-7611-A44A742D9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5F1FB-3F53-C75C-F2FF-D9BFBC6EF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835AF-ECC3-C1BD-B187-1339F55F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E5799-4A67-4647-85AA-FB672EF9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0686E-BE93-E4C2-A2B6-FFC5A1E8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56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906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55" y="6364051"/>
            <a:ext cx="1692800" cy="3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62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447800" y="2655800"/>
            <a:ext cx="62356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rgbClr val="5B92CA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55" y="6364051"/>
            <a:ext cx="1692800" cy="3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077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"/>
          <p:cNvSpPr/>
          <p:nvPr/>
        </p:nvSpPr>
        <p:spPr>
          <a:xfrm rot="5400000">
            <a:off x="-133800" y="390664"/>
            <a:ext cx="624800" cy="357200"/>
          </a:xfrm>
          <a:prstGeom prst="triangle">
            <a:avLst>
              <a:gd name="adj" fmla="val 50000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09600" y="256864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71A0C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543696" y="6190991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55" y="6364051"/>
            <a:ext cx="1692800" cy="3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86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55" y="6364051"/>
            <a:ext cx="1692800" cy="3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464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7807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5190CE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55" y="6364051"/>
            <a:ext cx="1692800" cy="3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185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5190CE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55" y="6364051"/>
            <a:ext cx="1692800" cy="3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75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918E-8908-456D-835C-EB917C28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5973-5295-D80B-2043-FDED9A466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3F617-1886-C97D-D779-C0CCD2A57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02AD-B13D-6615-4CCD-615ADDCD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39B3A-37C5-DF61-A731-7937266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8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77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 1">
  <p:cSld name="Title 1 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49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8811-9661-1298-4347-BAA4C732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5F5DE-C8C3-50BE-BE6C-863D4187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2C8C-E14E-E1A9-C1AF-0ADA05A59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24DAD-6A3D-1419-D5C1-FC48AF5A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9B01A-2C12-32B4-1A76-C90E14C4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4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B6EB-D458-33A4-6C37-6786E0EC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94AD-F51D-C063-03BD-35484608B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1EB28-3063-131C-3FBE-C753107E1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84B25-F681-69CB-2DB0-3E231299E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50281-B26F-6BEC-17C9-EDD22689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58CCA-993D-7ADA-2EBA-63EDC85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3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DFED-5838-ADF6-11AF-A8BD98C4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B2E4B-DF25-C24E-16F2-B97F95DFB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AD2B-08E6-C93E-4403-A360DFEB6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58712-40BF-634A-B325-71ECBF34A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0210E-63B4-E438-C04F-A5472069C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C8179-3F50-06C6-9A41-9CE1634F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C120C2-A99E-498F-C4EA-CD4A35A0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A3F0F6-E50E-1628-7180-525111E3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4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C47E-558C-501D-0E66-86D23C3A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CE47F-E4FA-F707-E3C1-1EF13F14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48F6-00A6-8599-8EFD-F8BB2CAC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0C080-2C1E-860C-630E-573096EC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D7917-55D3-A2B6-E707-FD2A339A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AAE59-5132-AD7A-8827-79B5D9B6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A3BD6-FC1A-479E-9489-AB754867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2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37F9-4290-AD83-EB4C-6AB453E9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4E91-A6B0-6668-103A-D56213476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8337D-D84E-58CB-E402-8298BD031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A270F-77BE-2C93-B60A-A6F8C8EE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28EB1-B780-7101-DE3D-56FDDC85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58177-5EAE-C9B5-DFC9-D62788D7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3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EE7B-7677-CD93-18B8-1AF405E3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8AA874-E2D7-5B71-E56C-7A4367350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D3E1C-1D88-24F3-61B9-EC21C0455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522C3-E0A7-6F19-7AA4-263C144A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C310D-3FA1-EA10-5252-7AE3627AE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6C2B3-83A1-92DB-E8CA-894B0CDD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2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DB1A57-1A65-80C7-3CE3-51B7199D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DFD6C-1608-A405-7E20-2640A148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1DF9E-32A8-1867-6B14-12A0C37C0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0C0D2-DE39-4BD2-85F0-5A681D71D82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D6326-AD36-090A-3CDF-D0DBBA719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5725F-D455-6D80-EF47-6DBC075FC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A87E9-EE16-4362-B6C2-5C324BBF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6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33334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otlight on red theatre curtain">
            <a:extLst>
              <a:ext uri="{FF2B5EF4-FFF2-40B4-BE49-F238E27FC236}">
                <a16:creationId xmlns:a16="http://schemas.microsoft.com/office/drawing/2014/main" id="{7C15F6B1-63C3-04D7-733E-DF1E2854D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10" y="0"/>
            <a:ext cx="106691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F582A-BFCC-8BF7-1DFD-64EC785A9DBA}"/>
              </a:ext>
            </a:extLst>
          </p:cNvPr>
          <p:cNvSpPr txBox="1"/>
          <p:nvPr/>
        </p:nvSpPr>
        <p:spPr>
          <a:xfrm>
            <a:off x="5296747" y="2939626"/>
            <a:ext cx="35253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Algerian" panose="04020705040A02060702" pitchFamily="82" charset="0"/>
              </a:rPr>
              <a:t>Captsone</a:t>
            </a:r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 Project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Cohort 18</a:t>
            </a:r>
          </a:p>
        </p:txBody>
      </p:sp>
    </p:spTree>
    <p:extLst>
      <p:ext uri="{BB962C8B-B14F-4D97-AF65-F5344CB8AC3E}">
        <p14:creationId xmlns:p14="http://schemas.microsoft.com/office/powerpoint/2010/main" val="28701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F8F93C7-6BEA-10C0-192C-E03CA890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98" y="0"/>
            <a:ext cx="847820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38A84E-3075-9C76-FFB7-B3668A7ACC18}"/>
              </a:ext>
            </a:extLst>
          </p:cNvPr>
          <p:cNvSpPr/>
          <p:nvPr/>
        </p:nvSpPr>
        <p:spPr>
          <a:xfrm>
            <a:off x="3228722" y="1691235"/>
            <a:ext cx="906308" cy="81729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A8FAE-2535-A4EF-E841-AFF61D47BD9C}"/>
              </a:ext>
            </a:extLst>
          </p:cNvPr>
          <p:cNvSpPr/>
          <p:nvPr/>
        </p:nvSpPr>
        <p:spPr>
          <a:xfrm>
            <a:off x="2370966" y="1965015"/>
            <a:ext cx="704007" cy="54351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D2D1A-7F90-B272-C9FF-CD5327CD4C64}"/>
              </a:ext>
            </a:extLst>
          </p:cNvPr>
          <p:cNvSpPr/>
          <p:nvPr/>
        </p:nvSpPr>
        <p:spPr>
          <a:xfrm>
            <a:off x="5527645" y="1965015"/>
            <a:ext cx="568355" cy="54351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88CB2-1EC1-E6C4-8EDE-D443FEECC61D}"/>
              </a:ext>
            </a:extLst>
          </p:cNvPr>
          <p:cNvSpPr/>
          <p:nvPr/>
        </p:nvSpPr>
        <p:spPr>
          <a:xfrm>
            <a:off x="2370965" y="374661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CC0E4-748F-228D-5498-201FB5F7226E}"/>
              </a:ext>
            </a:extLst>
          </p:cNvPr>
          <p:cNvSpPr/>
          <p:nvPr/>
        </p:nvSpPr>
        <p:spPr>
          <a:xfrm>
            <a:off x="5616656" y="374526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CD8966-1A0E-F62B-2D78-6CAFCFEED20C}"/>
              </a:ext>
            </a:extLst>
          </p:cNvPr>
          <p:cNvSpPr/>
          <p:nvPr/>
        </p:nvSpPr>
        <p:spPr>
          <a:xfrm>
            <a:off x="3431023" y="3745261"/>
            <a:ext cx="760651" cy="67298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derstand IAM Roles Unit | Salesforce Trailhead">
            <a:extLst>
              <a:ext uri="{FF2B5EF4-FFF2-40B4-BE49-F238E27FC236}">
                <a16:creationId xmlns:a16="http://schemas.microsoft.com/office/drawing/2014/main" id="{EFDADA07-93C4-04B0-B23A-C575E0B26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551" y="3892250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chnologies | Vathara Lin">
            <a:extLst>
              <a:ext uri="{FF2B5EF4-FFF2-40B4-BE49-F238E27FC236}">
                <a16:creationId xmlns:a16="http://schemas.microsoft.com/office/drawing/2014/main" id="{26C367BE-E142-5E89-F471-11B6F5A4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52" y="1435434"/>
            <a:ext cx="568355" cy="56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derstand IAM Roles Unit | Salesforce Trailhead">
            <a:extLst>
              <a:ext uri="{FF2B5EF4-FFF2-40B4-BE49-F238E27FC236}">
                <a16:creationId xmlns:a16="http://schemas.microsoft.com/office/drawing/2014/main" id="{CD57CD7B-B406-1F4A-8348-19FC131A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64" y="5703517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16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F8F93C7-6BEA-10C0-192C-E03CA890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98" y="0"/>
            <a:ext cx="847820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103DFB-7CBD-6BD7-EA9A-69A6025FAF8C}"/>
              </a:ext>
            </a:extLst>
          </p:cNvPr>
          <p:cNvSpPr/>
          <p:nvPr/>
        </p:nvSpPr>
        <p:spPr>
          <a:xfrm>
            <a:off x="2371725" y="1838325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963F04-8CC3-1998-91CD-BA96DC7FDA38}"/>
              </a:ext>
            </a:extLst>
          </p:cNvPr>
          <p:cNvSpPr/>
          <p:nvPr/>
        </p:nvSpPr>
        <p:spPr>
          <a:xfrm>
            <a:off x="5381863" y="1838325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C36AD-9BE4-D491-DBB2-F9694713DF06}"/>
              </a:ext>
            </a:extLst>
          </p:cNvPr>
          <p:cNvSpPr/>
          <p:nvPr/>
        </p:nvSpPr>
        <p:spPr>
          <a:xfrm>
            <a:off x="6934284" y="1"/>
            <a:ext cx="89535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558519-4203-CCBB-1A61-2AD2589EDFCA}"/>
              </a:ext>
            </a:extLst>
          </p:cNvPr>
          <p:cNvSpPr/>
          <p:nvPr/>
        </p:nvSpPr>
        <p:spPr>
          <a:xfrm>
            <a:off x="7767764" y="3405188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F9C1B-57FC-8BA3-8657-329277D9A354}"/>
              </a:ext>
            </a:extLst>
          </p:cNvPr>
          <p:cNvSpPr/>
          <p:nvPr/>
        </p:nvSpPr>
        <p:spPr>
          <a:xfrm>
            <a:off x="9531827" y="-1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C0E11-6FB6-2D18-9DDB-ECB8F37DC5F7}"/>
              </a:ext>
            </a:extLst>
          </p:cNvPr>
          <p:cNvSpPr/>
          <p:nvPr/>
        </p:nvSpPr>
        <p:spPr>
          <a:xfrm>
            <a:off x="4465406" y="962024"/>
            <a:ext cx="753957" cy="76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118DA8-BE96-65A8-9C5E-B56141EB2C2A}"/>
              </a:ext>
            </a:extLst>
          </p:cNvPr>
          <p:cNvSpPr/>
          <p:nvPr/>
        </p:nvSpPr>
        <p:spPr>
          <a:xfrm>
            <a:off x="4394709" y="1722674"/>
            <a:ext cx="895350" cy="818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4525F-B1B5-5323-E124-2B7BA77849D9}"/>
              </a:ext>
            </a:extLst>
          </p:cNvPr>
          <p:cNvSpPr/>
          <p:nvPr/>
        </p:nvSpPr>
        <p:spPr>
          <a:xfrm>
            <a:off x="4465406" y="3633409"/>
            <a:ext cx="753957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6ECACC-AE4D-3D65-B6EC-BFDF8276FE4B}"/>
              </a:ext>
            </a:extLst>
          </p:cNvPr>
          <p:cNvSpPr/>
          <p:nvPr/>
        </p:nvSpPr>
        <p:spPr>
          <a:xfrm>
            <a:off x="6934284" y="5769706"/>
            <a:ext cx="1681061" cy="84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DC142-1469-40DC-4C09-6F171C0C23FA}"/>
              </a:ext>
            </a:extLst>
          </p:cNvPr>
          <p:cNvSpPr/>
          <p:nvPr/>
        </p:nvSpPr>
        <p:spPr>
          <a:xfrm>
            <a:off x="3228722" y="1691235"/>
            <a:ext cx="906308" cy="81729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51A69-2B5F-A0AA-1488-AE7255A29CFC}"/>
              </a:ext>
            </a:extLst>
          </p:cNvPr>
          <p:cNvSpPr/>
          <p:nvPr/>
        </p:nvSpPr>
        <p:spPr>
          <a:xfrm>
            <a:off x="2370965" y="374661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F7E55-83FB-0CBB-AA43-F2C14D373EEE}"/>
              </a:ext>
            </a:extLst>
          </p:cNvPr>
          <p:cNvSpPr/>
          <p:nvPr/>
        </p:nvSpPr>
        <p:spPr>
          <a:xfrm>
            <a:off x="5616656" y="374526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E920E-BC9B-56A2-94F0-BD5BF38E8688}"/>
              </a:ext>
            </a:extLst>
          </p:cNvPr>
          <p:cNvSpPr/>
          <p:nvPr/>
        </p:nvSpPr>
        <p:spPr>
          <a:xfrm>
            <a:off x="3431023" y="3745261"/>
            <a:ext cx="760651" cy="67298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Understand IAM Roles Unit | Salesforce Trailhead">
            <a:extLst>
              <a:ext uri="{FF2B5EF4-FFF2-40B4-BE49-F238E27FC236}">
                <a16:creationId xmlns:a16="http://schemas.microsoft.com/office/drawing/2014/main" id="{0AD327F9-D3FC-9279-7FF2-38EEA7AA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551" y="3892250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echnologies | Vathara Lin">
            <a:extLst>
              <a:ext uri="{FF2B5EF4-FFF2-40B4-BE49-F238E27FC236}">
                <a16:creationId xmlns:a16="http://schemas.microsoft.com/office/drawing/2014/main" id="{8653B659-C434-4FE3-ADBB-FF4911EE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52" y="1435434"/>
            <a:ext cx="568355" cy="56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nderstand IAM Roles Unit | Salesforce Trailhead">
            <a:extLst>
              <a:ext uri="{FF2B5EF4-FFF2-40B4-BE49-F238E27FC236}">
                <a16:creationId xmlns:a16="http://schemas.microsoft.com/office/drawing/2014/main" id="{B71A07B3-CD41-F5F2-E91D-6120DEE1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64" y="5703517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CC115B-529A-96C3-E652-236564B7FDB9}"/>
              </a:ext>
            </a:extLst>
          </p:cNvPr>
          <p:cNvSpPr/>
          <p:nvPr/>
        </p:nvSpPr>
        <p:spPr>
          <a:xfrm>
            <a:off x="6165541" y="5704969"/>
            <a:ext cx="1052696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4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F8F93C7-6BEA-10C0-192C-E03CA890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98" y="0"/>
            <a:ext cx="847820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103DFB-7CBD-6BD7-EA9A-69A6025FAF8C}"/>
              </a:ext>
            </a:extLst>
          </p:cNvPr>
          <p:cNvSpPr/>
          <p:nvPr/>
        </p:nvSpPr>
        <p:spPr>
          <a:xfrm>
            <a:off x="2371725" y="1838325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963F04-8CC3-1998-91CD-BA96DC7FDA38}"/>
              </a:ext>
            </a:extLst>
          </p:cNvPr>
          <p:cNvSpPr/>
          <p:nvPr/>
        </p:nvSpPr>
        <p:spPr>
          <a:xfrm>
            <a:off x="5381863" y="1838325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C36AD-9BE4-D491-DBB2-F9694713DF06}"/>
              </a:ext>
            </a:extLst>
          </p:cNvPr>
          <p:cNvSpPr/>
          <p:nvPr/>
        </p:nvSpPr>
        <p:spPr>
          <a:xfrm>
            <a:off x="6934284" y="1"/>
            <a:ext cx="89535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558519-4203-CCBB-1A61-2AD2589EDFCA}"/>
              </a:ext>
            </a:extLst>
          </p:cNvPr>
          <p:cNvSpPr/>
          <p:nvPr/>
        </p:nvSpPr>
        <p:spPr>
          <a:xfrm>
            <a:off x="7767764" y="3405188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F9C1B-57FC-8BA3-8657-329277D9A354}"/>
              </a:ext>
            </a:extLst>
          </p:cNvPr>
          <p:cNvSpPr/>
          <p:nvPr/>
        </p:nvSpPr>
        <p:spPr>
          <a:xfrm>
            <a:off x="9531827" y="-1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C0E11-6FB6-2D18-9DDB-ECB8F37DC5F7}"/>
              </a:ext>
            </a:extLst>
          </p:cNvPr>
          <p:cNvSpPr/>
          <p:nvPr/>
        </p:nvSpPr>
        <p:spPr>
          <a:xfrm>
            <a:off x="4465406" y="962024"/>
            <a:ext cx="753957" cy="76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118DA8-BE96-65A8-9C5E-B56141EB2C2A}"/>
              </a:ext>
            </a:extLst>
          </p:cNvPr>
          <p:cNvSpPr/>
          <p:nvPr/>
        </p:nvSpPr>
        <p:spPr>
          <a:xfrm>
            <a:off x="4394709" y="1722674"/>
            <a:ext cx="895350" cy="818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4525F-B1B5-5323-E124-2B7BA77849D9}"/>
              </a:ext>
            </a:extLst>
          </p:cNvPr>
          <p:cNvSpPr/>
          <p:nvPr/>
        </p:nvSpPr>
        <p:spPr>
          <a:xfrm>
            <a:off x="4465406" y="3633409"/>
            <a:ext cx="753957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EA165E-77BE-8B30-3C68-2D3CE7B6638C}"/>
              </a:ext>
            </a:extLst>
          </p:cNvPr>
          <p:cNvSpPr/>
          <p:nvPr/>
        </p:nvSpPr>
        <p:spPr>
          <a:xfrm>
            <a:off x="3187671" y="1650774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363DE1-A7FE-C870-36AD-D90FF70AACCA}"/>
              </a:ext>
            </a:extLst>
          </p:cNvPr>
          <p:cNvSpPr/>
          <p:nvPr/>
        </p:nvSpPr>
        <p:spPr>
          <a:xfrm>
            <a:off x="5345840" y="5055962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49481-00F2-6045-DB12-0FD77A2BAF22}"/>
              </a:ext>
            </a:extLst>
          </p:cNvPr>
          <p:cNvSpPr/>
          <p:nvPr/>
        </p:nvSpPr>
        <p:spPr>
          <a:xfrm>
            <a:off x="4424237" y="2728533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028417-1120-B064-6950-D2086A9A6AAD}"/>
              </a:ext>
            </a:extLst>
          </p:cNvPr>
          <p:cNvSpPr/>
          <p:nvPr/>
        </p:nvSpPr>
        <p:spPr>
          <a:xfrm>
            <a:off x="2402263" y="5133637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839A9B-BB3F-95E2-3B05-B57F8A8A3A11}"/>
              </a:ext>
            </a:extLst>
          </p:cNvPr>
          <p:cNvSpPr/>
          <p:nvPr/>
        </p:nvSpPr>
        <p:spPr>
          <a:xfrm>
            <a:off x="3282265" y="-46362"/>
            <a:ext cx="895350" cy="9578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8C5F43-F54C-0EF8-814E-8879054C68F4}"/>
              </a:ext>
            </a:extLst>
          </p:cNvPr>
          <p:cNvSpPr/>
          <p:nvPr/>
        </p:nvSpPr>
        <p:spPr>
          <a:xfrm>
            <a:off x="3228722" y="1691235"/>
            <a:ext cx="906308" cy="81729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BF8500-6582-212B-C33B-4DEF96692162}"/>
              </a:ext>
            </a:extLst>
          </p:cNvPr>
          <p:cNvSpPr/>
          <p:nvPr/>
        </p:nvSpPr>
        <p:spPr>
          <a:xfrm>
            <a:off x="2370965" y="374661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820345-F014-1568-1F5A-CC88D4BE26BB}"/>
              </a:ext>
            </a:extLst>
          </p:cNvPr>
          <p:cNvSpPr/>
          <p:nvPr/>
        </p:nvSpPr>
        <p:spPr>
          <a:xfrm>
            <a:off x="5616656" y="374526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A4E924-5A7B-D3F3-81EB-DB0AD9D07324}"/>
              </a:ext>
            </a:extLst>
          </p:cNvPr>
          <p:cNvSpPr/>
          <p:nvPr/>
        </p:nvSpPr>
        <p:spPr>
          <a:xfrm>
            <a:off x="3431023" y="3745261"/>
            <a:ext cx="760651" cy="67298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8FBA9-DB41-E125-0EC6-B6AF3876499B}"/>
              </a:ext>
            </a:extLst>
          </p:cNvPr>
          <p:cNvSpPr/>
          <p:nvPr/>
        </p:nvSpPr>
        <p:spPr>
          <a:xfrm>
            <a:off x="3282264" y="3429000"/>
            <a:ext cx="949869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7897EE-DBE0-7556-5B86-161FE086F70D}"/>
              </a:ext>
            </a:extLst>
          </p:cNvPr>
          <p:cNvSpPr/>
          <p:nvPr/>
        </p:nvSpPr>
        <p:spPr>
          <a:xfrm>
            <a:off x="5445072" y="3405188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Understand IAM Roles Unit | Salesforce Trailhead">
            <a:extLst>
              <a:ext uri="{FF2B5EF4-FFF2-40B4-BE49-F238E27FC236}">
                <a16:creationId xmlns:a16="http://schemas.microsoft.com/office/drawing/2014/main" id="{7794F674-2E8F-1FC3-E99D-6C4D8617C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551" y="3892250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346AA2-DE7C-B0CA-2018-6AACD12CC5B6}"/>
              </a:ext>
            </a:extLst>
          </p:cNvPr>
          <p:cNvSpPr/>
          <p:nvPr/>
        </p:nvSpPr>
        <p:spPr>
          <a:xfrm>
            <a:off x="1926551" y="3539633"/>
            <a:ext cx="1314543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Technologies | Vathara Lin">
            <a:extLst>
              <a:ext uri="{FF2B5EF4-FFF2-40B4-BE49-F238E27FC236}">
                <a16:creationId xmlns:a16="http://schemas.microsoft.com/office/drawing/2014/main" id="{BD52230B-380F-1FCA-A576-6809271E4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52" y="1435434"/>
            <a:ext cx="568355" cy="56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F4B5F5-BAE9-A543-1394-AE190BB303FD}"/>
              </a:ext>
            </a:extLst>
          </p:cNvPr>
          <p:cNvSpPr/>
          <p:nvPr/>
        </p:nvSpPr>
        <p:spPr>
          <a:xfrm>
            <a:off x="3187671" y="1556999"/>
            <a:ext cx="1114962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Understand IAM Roles Unit | Salesforce Trailhead">
            <a:extLst>
              <a:ext uri="{FF2B5EF4-FFF2-40B4-BE49-F238E27FC236}">
                <a16:creationId xmlns:a16="http://schemas.microsoft.com/office/drawing/2014/main" id="{8F78C589-FF79-B9FB-4030-4B5B349F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64" y="5703517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1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F8F93C7-6BEA-10C0-192C-E03CA890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98" y="0"/>
            <a:ext cx="847820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4C36AD-9BE4-D491-DBB2-F9694713DF06}"/>
              </a:ext>
            </a:extLst>
          </p:cNvPr>
          <p:cNvSpPr/>
          <p:nvPr/>
        </p:nvSpPr>
        <p:spPr>
          <a:xfrm>
            <a:off x="6934284" y="1"/>
            <a:ext cx="89535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558519-4203-CCBB-1A61-2AD2589EDFCA}"/>
              </a:ext>
            </a:extLst>
          </p:cNvPr>
          <p:cNvSpPr/>
          <p:nvPr/>
        </p:nvSpPr>
        <p:spPr>
          <a:xfrm>
            <a:off x="7767764" y="3405188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F9C1B-57FC-8BA3-8657-329277D9A354}"/>
              </a:ext>
            </a:extLst>
          </p:cNvPr>
          <p:cNvSpPr/>
          <p:nvPr/>
        </p:nvSpPr>
        <p:spPr>
          <a:xfrm>
            <a:off x="9531827" y="-1"/>
            <a:ext cx="89535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EA165E-77BE-8B30-3C68-2D3CE7B6638C}"/>
              </a:ext>
            </a:extLst>
          </p:cNvPr>
          <p:cNvSpPr/>
          <p:nvPr/>
        </p:nvSpPr>
        <p:spPr>
          <a:xfrm>
            <a:off x="3187671" y="1650774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363DE1-A7FE-C870-36AD-D90FF70AACCA}"/>
              </a:ext>
            </a:extLst>
          </p:cNvPr>
          <p:cNvSpPr/>
          <p:nvPr/>
        </p:nvSpPr>
        <p:spPr>
          <a:xfrm>
            <a:off x="5345840" y="5316084"/>
            <a:ext cx="895350" cy="88945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75F86-551A-4550-7305-6FB540489CD5}"/>
              </a:ext>
            </a:extLst>
          </p:cNvPr>
          <p:cNvSpPr/>
          <p:nvPr/>
        </p:nvSpPr>
        <p:spPr>
          <a:xfrm>
            <a:off x="4321147" y="5512254"/>
            <a:ext cx="1343278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939E77-D71B-0399-AE0B-C952467C1493}"/>
              </a:ext>
            </a:extLst>
          </p:cNvPr>
          <p:cNvSpPr/>
          <p:nvPr/>
        </p:nvSpPr>
        <p:spPr>
          <a:xfrm>
            <a:off x="7593135" y="5512254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C97AB-14A4-C9C0-B518-1BD34E36164C}"/>
              </a:ext>
            </a:extLst>
          </p:cNvPr>
          <p:cNvSpPr/>
          <p:nvPr/>
        </p:nvSpPr>
        <p:spPr>
          <a:xfrm>
            <a:off x="4412915" y="2726762"/>
            <a:ext cx="895350" cy="9620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F03CF2-A916-12F5-129F-3184D06E168D}"/>
              </a:ext>
            </a:extLst>
          </p:cNvPr>
          <p:cNvSpPr/>
          <p:nvPr/>
        </p:nvSpPr>
        <p:spPr>
          <a:xfrm>
            <a:off x="2345744" y="5348835"/>
            <a:ext cx="895350" cy="934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5A2F2-AA57-28DA-3DC1-5703B68561ED}"/>
              </a:ext>
            </a:extLst>
          </p:cNvPr>
          <p:cNvSpPr/>
          <p:nvPr/>
        </p:nvSpPr>
        <p:spPr>
          <a:xfrm>
            <a:off x="3297613" y="-1"/>
            <a:ext cx="895350" cy="91149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255858-6429-E56A-A315-164B13C27F2B}"/>
              </a:ext>
            </a:extLst>
          </p:cNvPr>
          <p:cNvSpPr/>
          <p:nvPr/>
        </p:nvSpPr>
        <p:spPr>
          <a:xfrm>
            <a:off x="3228722" y="1691235"/>
            <a:ext cx="906308" cy="81729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FB497D-3904-F74C-EF3E-456F629AC163}"/>
              </a:ext>
            </a:extLst>
          </p:cNvPr>
          <p:cNvSpPr/>
          <p:nvPr/>
        </p:nvSpPr>
        <p:spPr>
          <a:xfrm>
            <a:off x="2370966" y="1965015"/>
            <a:ext cx="704007" cy="54351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486A6A-19BB-15AE-0F73-420AF77AB058}"/>
              </a:ext>
            </a:extLst>
          </p:cNvPr>
          <p:cNvSpPr/>
          <p:nvPr/>
        </p:nvSpPr>
        <p:spPr>
          <a:xfrm>
            <a:off x="5527645" y="1965015"/>
            <a:ext cx="568355" cy="54351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02EEB1-A3FC-4256-6D3D-1AC9F49F1720}"/>
              </a:ext>
            </a:extLst>
          </p:cNvPr>
          <p:cNvSpPr/>
          <p:nvPr/>
        </p:nvSpPr>
        <p:spPr>
          <a:xfrm>
            <a:off x="2370965" y="374661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210761-C59C-B2B7-3528-2FD9E0262B9F}"/>
              </a:ext>
            </a:extLst>
          </p:cNvPr>
          <p:cNvSpPr/>
          <p:nvPr/>
        </p:nvSpPr>
        <p:spPr>
          <a:xfrm>
            <a:off x="5616656" y="374526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F2D0CF-85BF-33BF-B5DE-F07CB3BEDBA6}"/>
              </a:ext>
            </a:extLst>
          </p:cNvPr>
          <p:cNvSpPr/>
          <p:nvPr/>
        </p:nvSpPr>
        <p:spPr>
          <a:xfrm>
            <a:off x="3431023" y="3745261"/>
            <a:ext cx="760651" cy="67298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8FBA9-DB41-E125-0EC6-B6AF3876499B}"/>
              </a:ext>
            </a:extLst>
          </p:cNvPr>
          <p:cNvSpPr/>
          <p:nvPr/>
        </p:nvSpPr>
        <p:spPr>
          <a:xfrm>
            <a:off x="3282265" y="3429000"/>
            <a:ext cx="964528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7897EE-DBE0-7556-5B86-161FE086F70D}"/>
              </a:ext>
            </a:extLst>
          </p:cNvPr>
          <p:cNvSpPr/>
          <p:nvPr/>
        </p:nvSpPr>
        <p:spPr>
          <a:xfrm>
            <a:off x="5445072" y="3405188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Understand IAM Roles Unit | Salesforce Trailhead">
            <a:extLst>
              <a:ext uri="{FF2B5EF4-FFF2-40B4-BE49-F238E27FC236}">
                <a16:creationId xmlns:a16="http://schemas.microsoft.com/office/drawing/2014/main" id="{52114A49-1502-A485-0862-5F594B94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551" y="3892250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346AA2-DE7C-B0CA-2018-6AACD12CC5B6}"/>
              </a:ext>
            </a:extLst>
          </p:cNvPr>
          <p:cNvSpPr/>
          <p:nvPr/>
        </p:nvSpPr>
        <p:spPr>
          <a:xfrm>
            <a:off x="1906792" y="3539633"/>
            <a:ext cx="1334302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Technologies | Vathara Lin">
            <a:extLst>
              <a:ext uri="{FF2B5EF4-FFF2-40B4-BE49-F238E27FC236}">
                <a16:creationId xmlns:a16="http://schemas.microsoft.com/office/drawing/2014/main" id="{76A9CAD6-7C04-4613-0511-B14C767B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52" y="1435434"/>
            <a:ext cx="568355" cy="56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F4B5F5-BAE9-A543-1394-AE190BB303FD}"/>
              </a:ext>
            </a:extLst>
          </p:cNvPr>
          <p:cNvSpPr/>
          <p:nvPr/>
        </p:nvSpPr>
        <p:spPr>
          <a:xfrm>
            <a:off x="3187671" y="1556999"/>
            <a:ext cx="1133476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Understand IAM Roles Unit | Salesforce Trailhead">
            <a:extLst>
              <a:ext uri="{FF2B5EF4-FFF2-40B4-BE49-F238E27FC236}">
                <a16:creationId xmlns:a16="http://schemas.microsoft.com/office/drawing/2014/main" id="{7FAFC48C-FBB7-7721-D60F-F815755A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64" y="5703517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814C78-C0FB-A9BE-517A-7AAF34D51E1F}"/>
              </a:ext>
            </a:extLst>
          </p:cNvPr>
          <p:cNvSpPr/>
          <p:nvPr/>
        </p:nvSpPr>
        <p:spPr>
          <a:xfrm>
            <a:off x="6241190" y="5557160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D01390-15AF-4570-D8C1-02697B284FB1}"/>
              </a:ext>
            </a:extLst>
          </p:cNvPr>
          <p:cNvSpPr/>
          <p:nvPr/>
        </p:nvSpPr>
        <p:spPr>
          <a:xfrm>
            <a:off x="2301971" y="1810756"/>
            <a:ext cx="895350" cy="989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7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F8F93C7-6BEA-10C0-192C-E03CA890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98" y="0"/>
            <a:ext cx="8478203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EA165E-77BE-8B30-3C68-2D3CE7B6638C}"/>
              </a:ext>
            </a:extLst>
          </p:cNvPr>
          <p:cNvSpPr/>
          <p:nvPr/>
        </p:nvSpPr>
        <p:spPr>
          <a:xfrm>
            <a:off x="3187671" y="1650774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363DE1-A7FE-C870-36AD-D90FF70AACCA}"/>
              </a:ext>
            </a:extLst>
          </p:cNvPr>
          <p:cNvSpPr/>
          <p:nvPr/>
        </p:nvSpPr>
        <p:spPr>
          <a:xfrm>
            <a:off x="5345840" y="5316084"/>
            <a:ext cx="895350" cy="88945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75F86-551A-4550-7305-6FB540489CD5}"/>
              </a:ext>
            </a:extLst>
          </p:cNvPr>
          <p:cNvSpPr/>
          <p:nvPr/>
        </p:nvSpPr>
        <p:spPr>
          <a:xfrm>
            <a:off x="4321147" y="5512254"/>
            <a:ext cx="1343278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939E77-D71B-0399-AE0B-C952467C1493}"/>
              </a:ext>
            </a:extLst>
          </p:cNvPr>
          <p:cNvSpPr/>
          <p:nvPr/>
        </p:nvSpPr>
        <p:spPr>
          <a:xfrm>
            <a:off x="7593135" y="5512254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C97AB-14A4-C9C0-B518-1BD34E36164C}"/>
              </a:ext>
            </a:extLst>
          </p:cNvPr>
          <p:cNvSpPr/>
          <p:nvPr/>
        </p:nvSpPr>
        <p:spPr>
          <a:xfrm>
            <a:off x="4412915" y="2726762"/>
            <a:ext cx="895350" cy="9620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F03CF2-A916-12F5-129F-3184D06E168D}"/>
              </a:ext>
            </a:extLst>
          </p:cNvPr>
          <p:cNvSpPr/>
          <p:nvPr/>
        </p:nvSpPr>
        <p:spPr>
          <a:xfrm>
            <a:off x="2345744" y="5348835"/>
            <a:ext cx="895350" cy="934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5A2F2-AA57-28DA-3DC1-5703B68561ED}"/>
              </a:ext>
            </a:extLst>
          </p:cNvPr>
          <p:cNvSpPr/>
          <p:nvPr/>
        </p:nvSpPr>
        <p:spPr>
          <a:xfrm>
            <a:off x="3297613" y="-1"/>
            <a:ext cx="895350" cy="91149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02FF6E-9526-B86D-1E69-EA1F387E2F41}"/>
              </a:ext>
            </a:extLst>
          </p:cNvPr>
          <p:cNvSpPr/>
          <p:nvPr/>
        </p:nvSpPr>
        <p:spPr>
          <a:xfrm>
            <a:off x="4394709" y="995321"/>
            <a:ext cx="895350" cy="15352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D1F9AD-444F-8CC6-990F-AAC250BC3799}"/>
              </a:ext>
            </a:extLst>
          </p:cNvPr>
          <p:cNvSpPr/>
          <p:nvPr/>
        </p:nvSpPr>
        <p:spPr>
          <a:xfrm>
            <a:off x="4443611" y="3539633"/>
            <a:ext cx="895350" cy="9201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12D663-4952-FAF0-F6E6-678782DB442F}"/>
              </a:ext>
            </a:extLst>
          </p:cNvPr>
          <p:cNvSpPr/>
          <p:nvPr/>
        </p:nvSpPr>
        <p:spPr>
          <a:xfrm>
            <a:off x="3228722" y="1691235"/>
            <a:ext cx="906308" cy="81729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CE157A-E8C6-E634-B804-F7AD90C6CD00}"/>
              </a:ext>
            </a:extLst>
          </p:cNvPr>
          <p:cNvSpPr/>
          <p:nvPr/>
        </p:nvSpPr>
        <p:spPr>
          <a:xfrm>
            <a:off x="2370966" y="1965015"/>
            <a:ext cx="704007" cy="54351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08DAC-28A9-9D90-EFC2-4B95B12C9AB7}"/>
              </a:ext>
            </a:extLst>
          </p:cNvPr>
          <p:cNvSpPr/>
          <p:nvPr/>
        </p:nvSpPr>
        <p:spPr>
          <a:xfrm>
            <a:off x="5527645" y="1965015"/>
            <a:ext cx="568355" cy="54351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9CCE2E-A399-FBF3-8DE5-61F379920FA3}"/>
              </a:ext>
            </a:extLst>
          </p:cNvPr>
          <p:cNvSpPr/>
          <p:nvPr/>
        </p:nvSpPr>
        <p:spPr>
          <a:xfrm>
            <a:off x="2370965" y="374661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9B9546-C99A-9F81-7766-1919FC69771F}"/>
              </a:ext>
            </a:extLst>
          </p:cNvPr>
          <p:cNvSpPr/>
          <p:nvPr/>
        </p:nvSpPr>
        <p:spPr>
          <a:xfrm>
            <a:off x="5616656" y="3745262"/>
            <a:ext cx="704007" cy="6028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92486F-12BA-567E-1A48-22C7166598E0}"/>
              </a:ext>
            </a:extLst>
          </p:cNvPr>
          <p:cNvSpPr/>
          <p:nvPr/>
        </p:nvSpPr>
        <p:spPr>
          <a:xfrm>
            <a:off x="3431023" y="3745261"/>
            <a:ext cx="760651" cy="67298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8FBA9-DB41-E125-0EC6-B6AF3876499B}"/>
              </a:ext>
            </a:extLst>
          </p:cNvPr>
          <p:cNvSpPr/>
          <p:nvPr/>
        </p:nvSpPr>
        <p:spPr>
          <a:xfrm>
            <a:off x="3282265" y="3429000"/>
            <a:ext cx="964528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7897EE-DBE0-7556-5B86-161FE086F70D}"/>
              </a:ext>
            </a:extLst>
          </p:cNvPr>
          <p:cNvSpPr/>
          <p:nvPr/>
        </p:nvSpPr>
        <p:spPr>
          <a:xfrm>
            <a:off x="5445072" y="3405188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9182E6-2FB2-1C8E-5EFE-4104E8151092}"/>
              </a:ext>
            </a:extLst>
          </p:cNvPr>
          <p:cNvSpPr/>
          <p:nvPr/>
        </p:nvSpPr>
        <p:spPr>
          <a:xfrm>
            <a:off x="2310187" y="1650774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6A596-8EDA-9A42-9BFD-D30542454DA4}"/>
              </a:ext>
            </a:extLst>
          </p:cNvPr>
          <p:cNvSpPr/>
          <p:nvPr/>
        </p:nvSpPr>
        <p:spPr>
          <a:xfrm>
            <a:off x="5491805" y="1629004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Understand IAM Roles Unit | Salesforce Trailhead">
            <a:extLst>
              <a:ext uri="{FF2B5EF4-FFF2-40B4-BE49-F238E27FC236}">
                <a16:creationId xmlns:a16="http://schemas.microsoft.com/office/drawing/2014/main" id="{EA099DD5-9ED1-3FFE-22C5-0E46F829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551" y="3892250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346AA2-DE7C-B0CA-2018-6AACD12CC5B6}"/>
              </a:ext>
            </a:extLst>
          </p:cNvPr>
          <p:cNvSpPr/>
          <p:nvPr/>
        </p:nvSpPr>
        <p:spPr>
          <a:xfrm>
            <a:off x="1926551" y="3539633"/>
            <a:ext cx="1314543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Technologies | Vathara Lin">
            <a:extLst>
              <a:ext uri="{FF2B5EF4-FFF2-40B4-BE49-F238E27FC236}">
                <a16:creationId xmlns:a16="http://schemas.microsoft.com/office/drawing/2014/main" id="{449D1B7B-2746-6414-513E-2BB744FED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52" y="1435434"/>
            <a:ext cx="568355" cy="56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F4B5F5-BAE9-A543-1394-AE190BB303FD}"/>
              </a:ext>
            </a:extLst>
          </p:cNvPr>
          <p:cNvSpPr/>
          <p:nvPr/>
        </p:nvSpPr>
        <p:spPr>
          <a:xfrm>
            <a:off x="3187671" y="1556999"/>
            <a:ext cx="1133476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Understand IAM Roles Unit | Salesforce Trailhead">
            <a:extLst>
              <a:ext uri="{FF2B5EF4-FFF2-40B4-BE49-F238E27FC236}">
                <a16:creationId xmlns:a16="http://schemas.microsoft.com/office/drawing/2014/main" id="{5AC82F00-03F9-1820-C169-62EC59001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64" y="5703517"/>
            <a:ext cx="478273" cy="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814C78-C0FB-A9BE-517A-7AAF34D51E1F}"/>
              </a:ext>
            </a:extLst>
          </p:cNvPr>
          <p:cNvSpPr/>
          <p:nvPr/>
        </p:nvSpPr>
        <p:spPr>
          <a:xfrm>
            <a:off x="6241190" y="5557160"/>
            <a:ext cx="895350" cy="11495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5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4842D6-86EB-7853-85AE-E24687D8B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13" y="0"/>
            <a:ext cx="11515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1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"/>
          <p:cNvSpPr txBox="1">
            <a:spLocks noGrp="1"/>
          </p:cNvSpPr>
          <p:nvPr>
            <p:ph type="ctrTitle" idx="4294967295"/>
          </p:nvPr>
        </p:nvSpPr>
        <p:spPr>
          <a:xfrm>
            <a:off x="5956400" y="3580133"/>
            <a:ext cx="6235600" cy="9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tr-TR"/>
              <a:t>Break</a:t>
            </a: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4294967295"/>
          </p:nvPr>
        </p:nvSpPr>
        <p:spPr>
          <a:xfrm>
            <a:off x="5956400" y="4197467"/>
            <a:ext cx="6235600" cy="9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tr-TR" sz="4933" dirty="0">
                <a:solidFill>
                  <a:srgbClr val="741B47"/>
                </a:solidFill>
              </a:rPr>
              <a:t>return @</a:t>
            </a:r>
            <a:r>
              <a:rPr lang="en-US" sz="4933" dirty="0">
                <a:solidFill>
                  <a:srgbClr val="741B47"/>
                </a:solidFill>
              </a:rPr>
              <a:t> 5p</a:t>
            </a:r>
            <a:r>
              <a:rPr lang="tr-TR" sz="4933" dirty="0">
                <a:solidFill>
                  <a:srgbClr val="741B47"/>
                </a:solidFill>
              </a:rPr>
              <a:t>m</a:t>
            </a:r>
            <a:endParaRPr sz="4933" dirty="0">
              <a:solidFill>
                <a:srgbClr val="741B47"/>
              </a:solidFill>
            </a:endParaRPr>
          </a:p>
        </p:txBody>
      </p:sp>
      <p:grpSp>
        <p:nvGrpSpPr>
          <p:cNvPr id="53" name="Google Shape;53;p12"/>
          <p:cNvGrpSpPr/>
          <p:nvPr/>
        </p:nvGrpSpPr>
        <p:grpSpPr>
          <a:xfrm>
            <a:off x="0" y="8433"/>
            <a:ext cx="12217200" cy="895200"/>
            <a:chOff x="0" y="6325"/>
            <a:chExt cx="9162900" cy="671400"/>
          </a:xfrm>
        </p:grpSpPr>
        <p:sp>
          <p:nvSpPr>
            <p:cNvPr id="54" name="Google Shape;54;p12"/>
            <p:cNvSpPr/>
            <p:nvPr/>
          </p:nvSpPr>
          <p:spPr>
            <a:xfrm>
              <a:off x="0" y="6325"/>
              <a:ext cx="9162900" cy="671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5" name="Google Shape;55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6450" y="127375"/>
              <a:ext cx="2008025" cy="429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56" name="Google Shape;56;p12"/>
          <p:cNvPicPr preferRelativeResize="0"/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148200" y="4269133"/>
            <a:ext cx="1746467" cy="79386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6948000" y="1053633"/>
            <a:ext cx="4320000" cy="2402000"/>
          </a:xfrm>
          <a:prstGeom prst="rect">
            <a:avLst/>
          </a:prstGeom>
          <a:solidFill>
            <a:schemeClr val="lt2"/>
          </a:solidFill>
          <a:ln w="38100" cap="flat" cmpd="thickThin">
            <a:solidFill>
              <a:schemeClr val="dk2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9</Words>
  <Application>Microsoft Office PowerPoint</Application>
  <PresentationFormat>Widescreen</PresentationFormat>
  <Paragraphs>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Algerian</vt:lpstr>
      <vt:lpstr>Arial</vt:lpstr>
      <vt:lpstr>Barlow Light</vt:lpstr>
      <vt:lpstr>Calibri</vt:lpstr>
      <vt:lpstr>Calibri Light</vt:lpstr>
      <vt:lpstr>Raleway SemiBold</vt:lpstr>
      <vt:lpstr>Office Theme</vt:lpstr>
      <vt:lpstr>Gaoler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Altaz Bhanji</dc:creator>
  <cp:lastModifiedBy>Altaz Bhanji</cp:lastModifiedBy>
  <cp:revision>13</cp:revision>
  <dcterms:created xsi:type="dcterms:W3CDTF">2023-02-24T21:24:36Z</dcterms:created>
  <dcterms:modified xsi:type="dcterms:W3CDTF">2025-04-10T23:03:21Z</dcterms:modified>
</cp:coreProperties>
</file>